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DF6252-B9B0-44DA-9AFB-73AAA6D0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C7AEEA-E109-46AD-A1AB-EFCCA6DF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24CE-73C2-47B7-AF79-DD3D68BD18D2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7CAE25-4AC5-4C83-8B96-DA6D44101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64AF2A-F477-452D-A285-C9B569C35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0EED3-9BCC-4385-99E6-0AFE5D034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72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ED9FF2-F0A9-4291-8E10-18E89993A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7DE453-75AF-4013-8F1B-AA34B00D8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2EF1FE-F3EC-4C1F-A729-606FC5584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024CE-73C2-47B7-AF79-DD3D68BD18D2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AFC0F5-D640-4BC7-A329-6960A4724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90D73-05FD-4B71-8634-F6E593EFC5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0EED3-9BCC-4385-99E6-0AFE5D034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013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8DDCCAE-6F95-4641-832D-1D76AFDC4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A82370B-AA91-41BF-9DD5-C134519500A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79676"/>
      </p:ext>
    </p:extLst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28879E1-C008-4E24-9E98-EB2204146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1+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A5AF809-0D29-4168-AC14-D7BB269BB6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31474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BD67DDB-47F1-452B-92EE-B100D69D1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1+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9CC73C-B007-499C-B1D1-FB26C7CE0F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60275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0BC08B8-C21D-464C-99FF-E64F0D5A8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1+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79573E-6C0B-40D8-AC4F-EE1D7EDF654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8417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1928858-ADC4-49DD-8443-65152AA7C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F02CF5-D953-4E31-AAEC-555A3CD129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37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340821B-0DD0-4A68-8875-E9737E93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553A3E-75C5-4F83-8E38-7EA66723FC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2767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38099E9-97C2-47CE-BF17-591A40F6E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5E5FFC-58CA-453E-8FB4-5F21FF1F4B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5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2E343C7-9B5F-46A9-B917-7AABE343E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765565-7036-4CD7-92A7-77D95C1BF8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2810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3501818-E78E-411C-8104-236F85F4C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C934CD-F2FA-442F-A78E-004D2F9FE7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7156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226BD59-B96A-454D-B1DB-377425B9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33762B-BC63-4336-A4BE-6024AFEAF9B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783837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67385A8-0927-491B-A160-2D6E51AC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C82D40-A240-4D83-A34C-53F1B0C96F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74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58EEF4C-E03B-427A-A2FE-F93D360EE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 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9 </a:t>
            </a:r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P75</a:t>
            </a:r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）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9E549-66DD-4A21-8914-530F47B04BB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36789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FEF0B58-7D09-4140-AF4D-99C336087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ED6F8E6-2497-4AF2-B7A3-B7BCE48086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0634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DB75506-202B-45CB-97D2-B72879DF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 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10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C16D83E-B1A1-4C4A-B45A-7BE9F21DC9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2841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23F72F2-347A-423D-8980-E818BB7E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 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10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DEC2B7-5AC2-4393-A21C-692EF6FA681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395357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83723D0-667C-4C52-85A1-4FA4433B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9 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EF977E-9B64-419C-AF28-90092E8C6D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43113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054ADFB-3652-4007-81F1-181AF434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 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9 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354C68-F14F-4A52-83CD-B53985269C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13715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33746AA-F880-4DFB-A3BF-2BD104688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 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9 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676CF4-08DC-4E82-B5A4-66006A5D7E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64954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60FC790-9387-411A-8721-DC346EB85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0+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1DE5A5-7684-4153-A2BB-E572C71555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56853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B7E23C5-729F-4DBC-A0B4-291CB45EE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>
                <a:latin typeface="+mn-lt"/>
                <a:ea typeface="+mn-ea"/>
                <a:cs typeface="+mn-ea"/>
                <a:sym typeface="+mn-lt"/>
              </a:rPr>
              <a:t>习题</a:t>
            </a:r>
            <a:r>
              <a:rPr kumimoji="1" lang="en-US" altLang="zh-CN">
                <a:latin typeface="+mn-lt"/>
                <a:ea typeface="+mn-ea"/>
                <a:cs typeface="+mn-ea"/>
                <a:sym typeface="+mn-lt"/>
              </a:rPr>
              <a:t> 0+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5429AA-2CCA-4930-97E5-7D81405B94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47096"/>
      </p:ext>
    </p:extLst>
  </p:cSld>
  <p:clrMapOvr>
    <a:masterClrMapping/>
  </p:clrMapOvr>
  <p:transition>
    <p:random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</Words>
  <Application>Microsoft Office PowerPoint</Application>
  <PresentationFormat>全屏显示(4:3)</PresentationFormat>
  <Paragraphs>11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习题 9 （P75）</vt:lpstr>
      <vt:lpstr>习题 10</vt:lpstr>
      <vt:lpstr>习题 10</vt:lpstr>
      <vt:lpstr>习题 9 +</vt:lpstr>
      <vt:lpstr>习题 9 +</vt:lpstr>
      <vt:lpstr>习题 9 +</vt:lpstr>
      <vt:lpstr>习题 0+</vt:lpstr>
      <vt:lpstr>习题 0+</vt:lpstr>
      <vt:lpstr>习题 1+</vt:lpstr>
      <vt:lpstr>习题 1+</vt:lpstr>
      <vt:lpstr>习题 1+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立江</dc:creator>
  <cp:lastModifiedBy>张 立江</cp:lastModifiedBy>
  <cp:revision>1</cp:revision>
  <dcterms:created xsi:type="dcterms:W3CDTF">2020-06-04T07:38:36Z</dcterms:created>
  <dcterms:modified xsi:type="dcterms:W3CDTF">2020-06-04T07:38:36Z</dcterms:modified>
</cp:coreProperties>
</file>

<file path=docProps/thumbnail.jpeg>
</file>